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70" r:id="rId6"/>
    <p:sldId id="271" r:id="rId7"/>
    <p:sldId id="272" r:id="rId8"/>
    <p:sldId id="273" r:id="rId9"/>
    <p:sldId id="274" r:id="rId10"/>
    <p:sldId id="275" r:id="rId11"/>
    <p:sldId id="287" r:id="rId12"/>
    <p:sldId id="277" r:id="rId13"/>
    <p:sldId id="281" r:id="rId14"/>
    <p:sldId id="282" r:id="rId15"/>
    <p:sldId id="283" r:id="rId16"/>
    <p:sldId id="278" r:id="rId17"/>
    <p:sldId id="284" r:id="rId18"/>
    <p:sldId id="285" r:id="rId19"/>
    <p:sldId id="286" r:id="rId20"/>
    <p:sldId id="279" r:id="rId21"/>
    <p:sldId id="280" r:id="rId22"/>
    <p:sldId id="288" r:id="rId23"/>
    <p:sldId id="276" r:id="rId24"/>
    <p:sldId id="267" r:id="rId25"/>
    <p:sldId id="268" r:id="rId26"/>
    <p:sldId id="269" r:id="rId27"/>
    <p:sldId id="289" r:id="rId28"/>
    <p:sldId id="291" r:id="rId29"/>
    <p:sldId id="292" r:id="rId30"/>
    <p:sldId id="290" r:id="rId31"/>
    <p:sldId id="293" r:id="rId3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65"/>
  </p:normalViewPr>
  <p:slideViewPr>
    <p:cSldViewPr snapToGrid="0" snapToObjects="1">
      <p:cViewPr varScale="1">
        <p:scale>
          <a:sx n="73" d="100"/>
          <a:sy n="73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CDAAB4-08BA-3B44-A5D8-DAF6E20304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F5FB3-7FAD-4045-B064-3C848D187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0F1AB-AE60-2F48-9346-B1F3835D5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E6C5C-5869-584D-8DD8-319E9629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12860-9D65-EB4B-8F92-373519C6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6FEC-9BA1-6541-A877-9D841EA3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693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AAD7-6B80-D340-B145-BE70761D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D4553-966F-2049-BCFC-F802A5C32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DD7C-8350-ED45-B98D-D635E175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A6D1-84D9-2E4C-B972-A2AFD580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33EB-B275-AE4C-B7AB-2643C9CE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93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A5B4B7-2A07-8D4A-8C7A-FF48ED24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9A374-0909-6D4F-8EA8-90F7E50BB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87F8F-047E-764E-86AE-C831C636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8FFB-0E3D-804B-A403-AD1468D7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F78C-7DC7-5D4B-8D68-B5B93DA6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355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0A29-6D07-2246-8004-D7177BDD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72E-5CC3-C946-A5A4-4BF12AF9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5D3D3-ADCB-904A-9993-F314D4BA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957D-0969-F742-9062-F2599B31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4652D-2582-FB48-9BF1-69522343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91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A77C-493B-784B-817B-D5A8750F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1F68A-2492-8748-B13B-EC3DEEF43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A834-3362-F041-AD24-F72D8A59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AEEF3-2E8C-DC4F-B119-CEFB3BBB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3B59-F197-3840-875D-B49313EF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41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41D8-95DD-E346-9A25-00929598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62C2-A806-BA4D-85EB-34249790B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015AC-D26D-B84E-B05F-4AD9412E7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80CD8-C0BE-DF41-8E10-7492F9F8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87E4-3C66-064F-BF14-55B3C3AC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877CC-D0D9-684B-B700-822478C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84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9086-C16D-3846-8FF9-468434D9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58A6B-3747-D242-8F17-DEFB7B6E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29112-86AB-BB4A-827B-9C8E4A76F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18191-5F05-AE48-8F82-B2BBC1735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7F7E5-4E6B-0745-930F-FF4FEF562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E6B81-9E54-3943-BA3D-0719A1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70275-6DCC-B44D-89F9-34ECBA5B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F90D7-DA2E-AA41-B9F7-DA1D6634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97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BF34-1D8F-BF47-B8C9-0306CAE4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EB41B-6124-2E4B-82DB-10BCA0CE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33350-973A-4C44-A1DB-8F9EE13D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74D0A-6383-474C-B291-DDF41849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6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55655-105C-EB40-ADF9-2A9A06D5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B59A5-3967-544C-B754-FB80B0C4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644CA-DA9B-A941-8F14-61FF9B56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3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EDF1-47DC-BD47-95EE-1FB31F3D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F7C26-3305-7046-B4A3-14050A3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2ED99-F24A-664D-A07B-4FA962A6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5AE3F-06DF-9542-969F-BA4FD3F7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1FC71-5EC4-B544-B832-EB8168D2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F4F5F-021C-9B4B-9694-9490B557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70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875D-CFB9-7B4D-80EF-23FB6C5D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320AD-AFCE-C04E-9391-78741B63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62347-EAB5-4048-970E-8CF93E67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72A58-A756-D440-9263-92C81B88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349BC-F6FA-E541-BDED-09D57900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DFFC0-7BC8-4546-90F5-FE3BDF36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75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83C75-4D4E-4B49-AD68-39626904B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7573"/>
          <a:stretch/>
        </p:blipFill>
        <p:spPr>
          <a:xfrm>
            <a:off x="1" y="0"/>
            <a:ext cx="12191999" cy="25811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179DB-560F-E945-AC47-FF0F4C155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3E335-6FF4-C64C-AF99-1A89D5F33035}" type="datetimeFigureOut">
              <a:rPr lang="uk-UA" smtClean="0"/>
              <a:t>23.03.2024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74B9A-8CD5-4E4C-A133-1DBC7C5CD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F9AA-72D4-8941-AEE3-64DA6CD0B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CCCFD-B935-D24B-82C8-F1BB9D2F906C}" type="slidenum">
              <a:rPr lang="uk-UA" smtClean="0"/>
              <a:t>‹#›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9209C-0B11-E34C-B958-D8343BC80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63945" b="-1"/>
          <a:stretch/>
        </p:blipFill>
        <p:spPr>
          <a:xfrm>
            <a:off x="1" y="2558004"/>
            <a:ext cx="12191999" cy="1129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61402C-DEEE-ED45-92E0-95260F10B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63945" b="-1"/>
          <a:stretch/>
        </p:blipFill>
        <p:spPr>
          <a:xfrm>
            <a:off x="1" y="3663907"/>
            <a:ext cx="12191999" cy="112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CD9DE-7C11-A947-9FEB-A54D8DCE9A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63945" b="-1"/>
          <a:stretch/>
        </p:blipFill>
        <p:spPr>
          <a:xfrm>
            <a:off x="0" y="4758235"/>
            <a:ext cx="12191999" cy="1129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326029-4F14-D442-8707-BC35894DF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63945" b="-1"/>
          <a:stretch/>
        </p:blipFill>
        <p:spPr>
          <a:xfrm>
            <a:off x="-1" y="5728947"/>
            <a:ext cx="12191999" cy="112905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55A05-415E-B442-AED6-ECFFE26F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7A3E4-78A0-AD44-86EA-FC062222B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506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mAndr92/keramika.gi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65C7-6354-EF4F-BB1D-A9465DE38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853"/>
            <a:ext cx="9144000" cy="2387600"/>
          </a:xfrm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accent6">
                    <a:lumMod val="75000"/>
                  </a:schemeClr>
                </a:solidFill>
                <a:latin typeface="Seravek" panose="020B0503040000020004" pitchFamily="34" charset="0"/>
              </a:rPr>
              <a:t>Выпускная работа на тему «Магазин керамической плитки»</a:t>
            </a:r>
            <a:endParaRPr lang="uk-UA" sz="4800" dirty="0">
              <a:solidFill>
                <a:schemeClr val="accent6">
                  <a:lumMod val="75000"/>
                </a:schemeClr>
              </a:solidFill>
              <a:latin typeface="Seravek" panose="020B050304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13EA-4BDF-BE4B-9D64-758906023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052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Seravek" panose="020B0503040000020004" pitchFamily="34" charset="0"/>
                <a:ea typeface="+mj-ea"/>
                <a:cs typeface="+mj-cs"/>
              </a:rPr>
              <a:t>Студент: </a:t>
            </a:r>
            <a:r>
              <a:rPr lang="ru-RU" dirty="0" err="1">
                <a:solidFill>
                  <a:schemeClr val="accent6">
                    <a:lumMod val="75000"/>
                  </a:schemeClr>
                </a:solidFill>
                <a:latin typeface="Seravek" panose="020B0503040000020004" pitchFamily="34" charset="0"/>
                <a:ea typeface="+mj-ea"/>
                <a:cs typeface="+mj-cs"/>
              </a:rPr>
              <a:t>Сомкин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Seravek" panose="020B0503040000020004" pitchFamily="34" charset="0"/>
                <a:ea typeface="+mj-ea"/>
                <a:cs typeface="+mj-cs"/>
              </a:rPr>
              <a:t>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Seravek" panose="020B0503040000020004" pitchFamily="34" charset="0"/>
                <a:ea typeface="+mj-ea"/>
                <a:cs typeface="+mj-cs"/>
              </a:rPr>
              <a:t>А.А.</a:t>
            </a:r>
            <a:endParaRPr lang="uk-UA" dirty="0">
              <a:solidFill>
                <a:schemeClr val="accent6">
                  <a:lumMod val="75000"/>
                </a:schemeClr>
              </a:solidFill>
              <a:latin typeface="Seravek" panose="020B0503040000020004" pitchFamily="34" charset="0"/>
              <a:ea typeface="+mj-ea"/>
              <a:cs typeface="+mj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6254931" y="1435587"/>
            <a:ext cx="783772" cy="5762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6976"/>
            <a:ext cx="121920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714101" y="1371919"/>
            <a:ext cx="1143727" cy="56466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707"/>
            <a:ext cx="12192000" cy="49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0857"/>
            <a:ext cx="12192000" cy="1708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7038703" y="1435587"/>
            <a:ext cx="969224" cy="5762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38703" y="1939080"/>
            <a:ext cx="1518557" cy="3626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19002"/>
            <a:ext cx="12247661" cy="53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0857"/>
            <a:ext cx="12192000" cy="1708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7038703" y="2183615"/>
            <a:ext cx="2003697" cy="3626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219002"/>
            <a:ext cx="12192000" cy="54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0857"/>
            <a:ext cx="12192000" cy="1708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7038703" y="2476726"/>
            <a:ext cx="1381397" cy="3626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19002"/>
            <a:ext cx="12211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0857"/>
            <a:ext cx="12192000" cy="1708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7031083" y="2735806"/>
            <a:ext cx="1381397" cy="36262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19002"/>
            <a:ext cx="12192000" cy="47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707"/>
            <a:ext cx="12192000" cy="518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8083731" y="1435588"/>
            <a:ext cx="783772" cy="56466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9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8972731" y="1441388"/>
            <a:ext cx="783772" cy="56466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707"/>
            <a:ext cx="12192000" cy="44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9866812" y="1405518"/>
            <a:ext cx="783772" cy="56466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01707"/>
            <a:ext cx="12192000" cy="52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1938"/>
            <a:ext cx="12192000" cy="160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Верхняя часть сайта (</a:t>
            </a:r>
            <a:r>
              <a:rPr lang="en-US" sz="4000" dirty="0">
                <a:latin typeface="Seravek" panose="020B0503040000020004" pitchFamily="34" charset="0"/>
              </a:rPr>
              <a:t> header</a:t>
            </a:r>
            <a:r>
              <a:rPr lang="ru-RU" sz="4000" dirty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57"/>
            <a:ext cx="12192000" cy="42572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10781213" y="1511938"/>
            <a:ext cx="470987" cy="42464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0900230" y="2177144"/>
            <a:ext cx="914400" cy="4209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59338"/>
            <a:ext cx="12192000" cy="5857206"/>
          </a:xfrm>
          <a:prstGeom prst="rect">
            <a:avLst/>
          </a:prstGeom>
        </p:spPr>
      </p:pic>
      <p:sp>
        <p:nvSpPr>
          <p:cNvPr id="10" name="Стрелка вниз 9"/>
          <p:cNvSpPr/>
          <p:nvPr/>
        </p:nvSpPr>
        <p:spPr>
          <a:xfrm>
            <a:off x="11114314" y="2705958"/>
            <a:ext cx="478972" cy="653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7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>
                <a:latin typeface="Seravek" panose="020B0503040000020004" pitchFamily="34" charset="0"/>
              </a:rPr>
              <a:t>Страница авторизации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541"/>
            <a:ext cx="12192000" cy="5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8492" t="9224" r="10320" b="27967"/>
          <a:stretch/>
        </p:blipFill>
        <p:spPr>
          <a:xfrm>
            <a:off x="0" y="1510857"/>
            <a:ext cx="12192000" cy="5302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Каталог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478" t="9282" r="10312" b="27593"/>
          <a:stretch/>
        </p:blipFill>
        <p:spPr>
          <a:xfrm>
            <a:off x="0" y="1529906"/>
            <a:ext cx="12192000" cy="53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Категории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837"/>
            <a:ext cx="5405697" cy="5061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5947"/>
          <a:stretch/>
        </p:blipFill>
        <p:spPr>
          <a:xfrm>
            <a:off x="5743575" y="1335837"/>
            <a:ext cx="6448425" cy="50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Категории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3226"/>
          <a:stretch/>
        </p:blipFill>
        <p:spPr>
          <a:xfrm>
            <a:off x="0" y="1335837"/>
            <a:ext cx="5810865" cy="50127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942" y="1335837"/>
            <a:ext cx="5920058" cy="50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270" r="1098" b="5035"/>
          <a:stretch/>
        </p:blipFill>
        <p:spPr>
          <a:xfrm>
            <a:off x="0" y="1510856"/>
            <a:ext cx="12192000" cy="5939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Выбор товара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9136" r="1184" b="5380"/>
          <a:stretch/>
        </p:blipFill>
        <p:spPr>
          <a:xfrm>
            <a:off x="1" y="1510856"/>
            <a:ext cx="12191999" cy="5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Карточка товара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3379" b="17941"/>
          <a:stretch/>
        </p:blipFill>
        <p:spPr>
          <a:xfrm>
            <a:off x="1057275" y="1510857"/>
            <a:ext cx="10077450" cy="53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Корзина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13271"/>
          <a:stretch/>
        </p:blipFill>
        <p:spPr>
          <a:xfrm>
            <a:off x="1638300" y="1504950"/>
            <a:ext cx="8915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Нижняя </a:t>
            </a:r>
            <a:r>
              <a:rPr lang="ru-RU" sz="4000" dirty="0">
                <a:latin typeface="Seravek" panose="020B0503040000020004" pitchFamily="34" charset="0"/>
              </a:rPr>
              <a:t>часть сайта (</a:t>
            </a:r>
            <a:r>
              <a:rPr lang="en-US" sz="4000" dirty="0">
                <a:latin typeface="Seravek" panose="020B0503040000020004" pitchFamily="34" charset="0"/>
              </a:rPr>
              <a:t> </a:t>
            </a:r>
            <a:r>
              <a:rPr lang="en-US" b="1" dirty="0"/>
              <a:t>footer</a:t>
            </a:r>
            <a:r>
              <a:rPr lang="ru-RU" sz="4000" dirty="0" smtClean="0">
                <a:latin typeface="Seravek" panose="020B0503040000020004" pitchFamily="34" charset="0"/>
              </a:rPr>
              <a:t>)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0856"/>
            <a:ext cx="12192000" cy="14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Добавление товара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1441"/>
          <a:stretch/>
        </p:blipFill>
        <p:spPr>
          <a:xfrm>
            <a:off x="-75234" y="1510856"/>
            <a:ext cx="122397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Добавление товара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3057"/>
          <a:stretch/>
        </p:blipFill>
        <p:spPr>
          <a:xfrm>
            <a:off x="0" y="1510856"/>
            <a:ext cx="12164565" cy="54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Добавление товара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6"/>
            <a:ext cx="12210540" cy="42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>
                <a:latin typeface="Seravek" panose="020B0503040000020004" pitchFamily="34" charset="0"/>
              </a:rPr>
              <a:t>Страница </a:t>
            </a:r>
            <a:r>
              <a:rPr lang="ru-RU" sz="4000" dirty="0" smtClean="0">
                <a:latin typeface="Seravek" panose="020B0503040000020004" pitchFamily="34" charset="0"/>
              </a:rPr>
              <a:t>регистрации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837"/>
            <a:ext cx="12192000" cy="5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Расположение сайта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 txBox="1">
            <a:spLocks/>
          </p:cNvSpPr>
          <p:nvPr/>
        </p:nvSpPr>
        <p:spPr>
          <a:xfrm>
            <a:off x="637903" y="1352325"/>
            <a:ext cx="10515600" cy="1090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2000" dirty="0" smtClean="0">
                <a:latin typeface="Seravek" panose="020B0503040000020004" pitchFamily="34" charset="0"/>
              </a:rPr>
              <a:t>Код представленного сайта выложен на облачной платформе </a:t>
            </a:r>
            <a:r>
              <a:rPr lang="en-US" sz="2000" dirty="0" smtClean="0">
                <a:latin typeface="Seravek" panose="020B0503040000020004" pitchFamily="34" charset="0"/>
              </a:rPr>
              <a:t>GitHub</a:t>
            </a:r>
            <a:r>
              <a:rPr lang="ru-RU" sz="2000" dirty="0" smtClean="0">
                <a:latin typeface="Seravek" panose="020B0503040000020004" pitchFamily="34" charset="0"/>
              </a:rPr>
              <a:t> по адресу: </a:t>
            </a:r>
            <a:r>
              <a:rPr lang="en-US" sz="2000" dirty="0" smtClean="0">
                <a:latin typeface="Seravek" panose="020B0503040000020004" pitchFamily="34" charset="0"/>
                <a:hlinkClick r:id="rId3"/>
              </a:rPr>
              <a:t>https://github.com/SomAndr92/keramika.git</a:t>
            </a:r>
            <a:endParaRPr lang="ru-RU" sz="2000" dirty="0" smtClean="0">
              <a:latin typeface="Seravek" panose="020B05030400000200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94" y="2442754"/>
            <a:ext cx="10476411" cy="4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06" y="2886256"/>
            <a:ext cx="10515600" cy="605587"/>
          </a:xfrm>
        </p:spPr>
        <p:txBody>
          <a:bodyPr>
            <a:noAutofit/>
          </a:bodyPr>
          <a:lstStyle/>
          <a:p>
            <a:pPr algn="ctr"/>
            <a:r>
              <a:rPr lang="ru-RU" sz="4000" dirty="0" smtClean="0">
                <a:latin typeface="Seravek" panose="020B0503040000020004" pitchFamily="34" charset="0"/>
              </a:rPr>
              <a:t>Спасибо за внимание!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6"/>
            <a:ext cx="12192000" cy="43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63936"/>
            <a:ext cx="12192000" cy="51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6"/>
            <a:ext cx="121920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1335837"/>
            <a:ext cx="12168187" cy="49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855"/>
            <a:ext cx="12220605" cy="47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>
                <a:latin typeface="Seravek" panose="020B0503040000020004" pitchFamily="34" charset="0"/>
              </a:rPr>
              <a:t>Главная страница</a:t>
            </a:r>
            <a:endParaRPr lang="en-UA" sz="4000" dirty="0">
              <a:latin typeface="Seravek" panose="020B05030400000200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2269" r="14356" b="21429"/>
          <a:stretch/>
        </p:blipFill>
        <p:spPr>
          <a:xfrm>
            <a:off x="10781213" y="0"/>
            <a:ext cx="1410787" cy="11457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" y="1335838"/>
            <a:ext cx="4072489" cy="55221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76" y="1335838"/>
            <a:ext cx="2699724" cy="5522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00" y="1335838"/>
            <a:ext cx="2708986" cy="55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9082"/>
      </a:accent1>
      <a:accent2>
        <a:srgbClr val="B27B39"/>
      </a:accent2>
      <a:accent3>
        <a:srgbClr val="849797"/>
      </a:accent3>
      <a:accent4>
        <a:srgbClr val="DBB09C"/>
      </a:accent4>
      <a:accent5>
        <a:srgbClr val="84A1AB"/>
      </a:accent5>
      <a:accent6>
        <a:srgbClr val="988A7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108</Words>
  <Application>Microsoft Office PowerPoint</Application>
  <PresentationFormat>Широкоэкранный</PresentationFormat>
  <Paragraphs>33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Seravek</vt:lpstr>
      <vt:lpstr>Office Theme</vt:lpstr>
      <vt:lpstr>Выпускная работа на тему «Магазин керамической плитки»</vt:lpstr>
      <vt:lpstr>Страница авторизации</vt:lpstr>
      <vt:lpstr>Страница регистрации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Верхняя часть сайта ( header)</vt:lpstr>
      <vt:lpstr>Каталог</vt:lpstr>
      <vt:lpstr>Категории</vt:lpstr>
      <vt:lpstr>Категории</vt:lpstr>
      <vt:lpstr>Выбор товара</vt:lpstr>
      <vt:lpstr>Карточка товара</vt:lpstr>
      <vt:lpstr>Корзина</vt:lpstr>
      <vt:lpstr>Нижняя часть сайта ( footer)</vt:lpstr>
      <vt:lpstr>Добавление товара</vt:lpstr>
      <vt:lpstr>Добавление товара</vt:lpstr>
      <vt:lpstr>Добавление товара</vt:lpstr>
      <vt:lpstr>Расположение сайта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Андрей</cp:lastModifiedBy>
  <cp:revision>20</cp:revision>
  <dcterms:created xsi:type="dcterms:W3CDTF">2024-02-13T07:31:22Z</dcterms:created>
  <dcterms:modified xsi:type="dcterms:W3CDTF">2024-03-23T20:04:46Z</dcterms:modified>
</cp:coreProperties>
</file>